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58000" cy="9144000"/>
  <p:defaultTextStyle>
    <a:defPPr>
      <a:defRPr lang="ru-RU"/>
    </a:defPPr>
    <a:lvl1pPr marL="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0B05"/>
    <a:srgbClr val="8A1D0D"/>
    <a:srgbClr val="D63C2B"/>
    <a:srgbClr val="003B60"/>
    <a:srgbClr val="006FB3"/>
    <a:srgbClr val="35BBE2"/>
    <a:srgbClr val="772B13"/>
    <a:srgbClr val="C05426"/>
    <a:srgbClr val="FDB714"/>
    <a:srgbClr val="3E4C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284" autoAdjust="0"/>
  </p:normalViewPr>
  <p:slideViewPr>
    <p:cSldViewPr>
      <p:cViewPr>
        <p:scale>
          <a:sx n="50" d="100"/>
          <a:sy n="50" d="100"/>
        </p:scale>
        <p:origin x="-2028" y="-612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7095" y="3321887"/>
            <a:ext cx="6427074" cy="229215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246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2679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111436" y="618831"/>
            <a:ext cx="1275964" cy="1317862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83548" y="618831"/>
            <a:ext cx="3701869" cy="1317862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1957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322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97288" y="4532320"/>
            <a:ext cx="6427074" cy="233918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714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83548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2898485" y="3604073"/>
            <a:ext cx="2488916" cy="10193385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700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841017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841017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65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827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27606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742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82060" y="8369072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296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8063" y="2495128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A87E8-9168-453B-AB18-5448950116E3}" type="datetimeFigureOut">
              <a:rPr lang="ru-RU" smtClean="0"/>
              <a:t>21.06.2011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5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869D33-C523-456E-9796-594241B84D7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1886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-1" y="0"/>
            <a:ext cx="7561264" cy="10693400"/>
          </a:xfrm>
          <a:prstGeom prst="rect">
            <a:avLst/>
          </a:prstGeom>
          <a:gradFill flip="none" rotWithShape="1">
            <a:gsLst>
              <a:gs pos="0">
                <a:srgbClr val="D63C2B"/>
              </a:gs>
              <a:gs pos="100000">
                <a:srgbClr val="8A1D0D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800"/>
          </a:p>
        </p:txBody>
      </p:sp>
      <p:sp>
        <p:nvSpPr>
          <p:cNvPr id="17" name="TextBox 16"/>
          <p:cNvSpPr txBox="1"/>
          <p:nvPr/>
        </p:nvSpPr>
        <p:spPr>
          <a:xfrm>
            <a:off x="1296449" y="2250356"/>
            <a:ext cx="38523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i="1" dirty="0">
                <a:solidFill>
                  <a:srgbClr val="390B05"/>
                </a:solidFill>
              </a:rPr>
              <a:t>Сделать первый шаг — очень просто!</a:t>
            </a:r>
            <a:endParaRPr lang="ru-RU" sz="2400" dirty="0">
              <a:solidFill>
                <a:srgbClr val="390B05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96449" y="3081353"/>
            <a:ext cx="48604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chemeClr val="bg1"/>
                </a:solidFill>
              </a:rPr>
              <a:t>The universe is commonly defined as the totality of everything that exists including all physical matter and energy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219041" y="3886830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390B05"/>
                </a:solidFill>
              </a:rPr>
              <a:t>(495) 226-74-30</a:t>
            </a:r>
            <a:endParaRPr lang="ru-RU" sz="2400" b="1" dirty="0">
              <a:solidFill>
                <a:srgbClr val="390B05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219041" y="4485601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90B05"/>
                </a:solidFill>
              </a:rPr>
              <a:t>art@prcomm.ru</a:t>
            </a:r>
            <a:endParaRPr lang="ru-RU" sz="2400" b="1" dirty="0">
              <a:solidFill>
                <a:srgbClr val="390B05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219041" y="5090746"/>
            <a:ext cx="38523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390B05"/>
                </a:solidFill>
              </a:rPr>
              <a:t>www.kit5.ru</a:t>
            </a:r>
            <a:endParaRPr lang="ru-RU" sz="2400" b="1" dirty="0">
              <a:solidFill>
                <a:srgbClr val="390B05"/>
              </a:solidFill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431" y="3892052"/>
            <a:ext cx="447866" cy="1657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117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31</Words>
  <Application>Microsoft Office PowerPoint</Application>
  <PresentationFormat>Произвольный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Буяш</dc:creator>
  <cp:lastModifiedBy>Буяш</cp:lastModifiedBy>
  <cp:revision>21</cp:revision>
  <dcterms:created xsi:type="dcterms:W3CDTF">2011-06-17T23:30:18Z</dcterms:created>
  <dcterms:modified xsi:type="dcterms:W3CDTF">2011-06-20T21:55:47Z</dcterms:modified>
</cp:coreProperties>
</file>